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Библиотека 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2018-2019 учебном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Краеведческие проекты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ownloader.disk.yandex.ru/preview/1d54da665c98b45a3d5f0b6090b0563b04f3e1e67ea377f852756b5c72de7cfa/5ba3e5df/h-E5iv20qS6fudmqH3bYJU0ZzU3eoEXwHNNwkACW7mvgI6kAEHUBFE07lGhbpNYUB4il1m2hh8hdgqA2lqlMJw%3D%3D?uid=0&amp;filename=DSC03686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Акция «Читаем детям о войне»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mail.yandex.ru/message_part/%D0%A8%D0%B0%D0%B1%D0%BB%D0%BE%D0%BD+%D0%94%D0%B8%D0%BF%D0%BB%D0%BE%D0%BC%D0%B0+%D0%90%D0%BA%D1%86%D0%B8%D1%8F+%D0%A7%D0%B8%D1%82%D0%B0%D0%B5%D0%BC+%D0%B4%D0%B5%D1%82%D1%8F%D0%BC+%D0%BE+%D0%B2%D0%BE%D0%B9%D0%BD%D0%B5+2019+%D0%B3%D0%BE%D0%B4.jpg?_uid=35937722&amp;name=%D0%A8%D0%B0%D0%B1%D0%BB%D0%BE%D0%BD+%D0%94%D0%B8%D0%BF%D0%BB%D0%BE%D0%BC%D0%B0+%D0%90%D0%BA%D1%86%D0%B8%D1%8F+%D0%A7%D0%B8%D1%82%D0%B0%D0%B5%D0%BC+%D0%B4%D0%B5%D1%82%D1%8F%D0%BC+%D0%BE+%D0%B2%D0%BE%D0%B9%D0%BD%D0%B5+2019+%D0%B3%D0%BE%D0%B4.jpg&amp;hid=1.3&amp;ids=16888498602684084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mail.yandex.ru/message_part/%D0%A8%D0%B0%D0%B1%D0%BB%D0%BE%D0%BD+%D0%94%D0%B8%D0%BF%D0%BB%D0%BE%D0%BC%D0%B0+%D0%90%D0%BA%D1%86%D0%B8%D1%8F+%D0%A7%D0%B8%D1%82%D0%B0%D0%B5%D0%BC+%D0%B4%D0%B5%D1%82%D1%8F%D0%BC+%D0%BE+%D0%B2%D0%BE%D0%B9%D0%BD%D0%B5+2019+%D0%B3%D0%BE%D0%B4.jpg?_uid=35937722&amp;name=%D0%A8%D0%B0%D0%B1%D0%BB%D0%BE%D0%BD+%D0%94%D0%B8%D0%BF%D0%BB%D0%BE%D0%BC%D0%B0+%D0%90%D0%BA%D1%86%D0%B8%D1%8F+%D0%A7%D0%B8%D1%82%D0%B0%D0%B5%D0%BC+%D0%B4%D0%B5%D1%82%D1%8F%D0%BC+%D0%BE+%D0%B2%D0%BE%D0%B9%D0%BD%D0%B5+2019+%D0%B3%D0%BE%D0%B4.jpg&amp;hid=1.3&amp;ids=16888498602684084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ail.yandex.ru/message_part/%D0%A8%D0%B0%D0%B1%D0%BB%D0%BE%D0%BD+%D0%94%D0%B8%D0%BF%D0%BB%D0%BE%D0%BC%D0%B0+%D0%90%D0%BA%D1%86%D0%B8%D1%8F+%D0%A7%D0%B8%D1%82%D0%B0%D0%B5%D0%BC+%D0%B4%D0%B5%D1%82%D1%8F%D0%BC+%D0%BE+%D0%B2%D0%BE%D0%B9%D0%BD%D0%B5+2019+%D0%B3%D0%BE%D0%B4.jpg?_uid=35937722&amp;name=%D0%A8%D0%B0%D0%B1%D0%BB%D0%BE%D0%BD+%D0%94%D0%B8%D0%BF%D0%BB%D0%BE%D0%BC%D0%B0+%D0%90%D0%BA%D1%86%D0%B8%D1%8F+%D0%A7%D0%B8%D1%82%D0%B0%D0%B5%D0%BC+%D0%B4%D0%B5%D1%82%D1%8F%D0%BC+%D0%BE+%D0%B2%D0%BE%D0%B9%D0%BD%D0%B5+2019+%D0%B3%D0%BE%D0%B4.jpg&amp;hid=1.3&amp;ids=16888498602684084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mail.yandex.ru/message_part/%D0%A8%D0%B0%D0%B1%D0%BB%D0%BE%D0%BD+%D0%94%D0%B8%D0%BF%D0%BB%D0%BE%D0%BC%D0%B0+%D0%90%D0%BA%D1%86%D0%B8%D1%8F+%D0%A7%D0%B8%D1%82%D0%B0%D0%B5%D0%BC+%D0%B4%D0%B5%D1%82%D1%8F%D0%BC+%D0%BE+%D0%B2%D0%BE%D0%B9%D0%BD%D0%B5+2019+%D0%B3%D0%BE%D0%B4.jpg?_uid=35937722&amp;name=%D0%A8%D0%B0%D0%B1%D0%BB%D0%BE%D0%BD+%D0%94%D0%B8%D0%BF%D0%BB%D0%BE%D0%BC%D0%B0+%D0%90%D0%BA%D1%86%D0%B8%D1%8F+%D0%A7%D0%B8%D1%82%D0%B0%D0%B5%D0%BC+%D0%B4%D0%B5%D1%82%D1%8F%D0%BC+%D0%BE+%D0%B2%D0%BE%D0%B9%D0%BD%D0%B5+2019+%D0%B3%D0%BE%D0%B4.jpg&amp;hid=1.3&amp;ids=16888498602684084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C:\Users\Marina\Downloads\Шаблон Диплома Акция Читаем детям о войне 2019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377755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 Всероссийский конкурс литературного творчества «Мастера волшебного пера»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Областной литературный конкурс  «Вдохновение»  апрель 2019 –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01000" cy="28956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Ярмарка педагогических инноваций. Г. Ростов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условий для духовно-нравственного развития  средствами школьного информационно-библиотечного центра 			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ШИБЦ  МОУ СШ№66 г. Ярославль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				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8458200" cy="259080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Авторский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коллектив:</a:t>
            </a:r>
          </a:p>
          <a:p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Алляных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Н.В., завуч по УВР, учитель математики,</a:t>
            </a:r>
          </a:p>
          <a:p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Ярош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М.Н., заведующая библиотекой, учитель истории и обществознания, ОРКСЭ, ОДНКНР, руководитель школьного музея,</a:t>
            </a:r>
          </a:p>
          <a:p>
            <a:pPr algn="l"/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Косогорова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Л.В., учитель истории 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языка,</a:t>
            </a:r>
          </a:p>
          <a:p>
            <a:pPr algn="l"/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Т.С., учитель истории 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информатики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Marina\Desktop\18-19\ПРИНИМАЛИ УЧАСТИЕ\ростов Ярмарка педагогических инноваций\DSC04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620973" cy="3465594"/>
          </a:xfrm>
          <a:prstGeom prst="rect">
            <a:avLst/>
          </a:prstGeom>
          <a:noFill/>
        </p:spPr>
      </p:pic>
      <p:pic>
        <p:nvPicPr>
          <p:cNvPr id="9218" name="Picture 2" descr="C:\Users\Marina\Desktop\18-19\ПРИНИМАЛИ УЧАСТИЕ\ростов Ярмарка педагогических инноваций\DSC0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4368724" cy="32764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457200"/>
            <a:ext cx="365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степени  за  методическую разработку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1981200"/>
            <a:ext cx="3886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степени за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  «Музейно-библиотечное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мероприятие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сказкам Ш.Перро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к 275-летию храма Петра и Павла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na\Desktop\телефон август 19\Храм Петра и Павла\телефон 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4544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320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в храм и подготовка</a:t>
            </a:r>
          </a:p>
          <a:p>
            <a:r>
              <a:rPr lang="ru-RU" dirty="0" smtClean="0"/>
              <a:t> фотоматериалов</a:t>
            </a:r>
            <a:endParaRPr lang="ru-RU" dirty="0"/>
          </a:p>
        </p:txBody>
      </p:sp>
      <p:pic>
        <p:nvPicPr>
          <p:cNvPr id="1027" name="Picture 3" descr="C:\Users\Marina\Desktop\телефон август 19\Храм Петра и Павла\телефон 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454400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4419600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проектов (рефератов и 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исунков)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463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городском проекте участвовали 17 человек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"История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Ярославской области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лицах«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Фонд «Благо Дарю»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«Средняя школа №66»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657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Подготовлены статьи: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  Захарович Суриков и ярославский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край»,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«Архитектор Николай Иванович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Поздеев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«Мария Петровых и Ярославский край»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8382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-</a:t>
            </a:r>
            <a:br>
              <a:rPr lang="ru-RU" sz="2800" dirty="0" smtClean="0"/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«Помним павших, чтим живых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839200" cy="4038600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и развития общественно полезных и социально значимых проектов и инициатив «Благо Дарю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«Средняя школа №66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ownloader.disk.yandex.ru/preview/6abd1c62a5108d990c6ee2b76942221c7b2fe8b5ed44fd96a0f5ed6ae3976a65/5ba3e7eb/h-E5iv20qS6fudmqH3bYJffC4jKCCVy-KdGI4PuBrOdfTd3xd5rJgseZA4Ob0sAX1W008bu5gqdh7z2AUnrqgQ%3D%3D?uid=0&amp;filename=%D0%B3%D0%B0%D0%B7%D0%B5%D1%82%D0%B0%204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9800" cy="4364851"/>
          </a:xfrm>
          <a:prstGeom prst="rect">
            <a:avLst/>
          </a:prstGeom>
          <a:noFill/>
        </p:spPr>
      </p:pic>
      <p:pic>
        <p:nvPicPr>
          <p:cNvPr id="19459" name="Picture 3" descr="C:\Users\Марина\Downloads\газе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0"/>
            <a:ext cx="4608512" cy="3456384"/>
          </a:xfrm>
          <a:prstGeom prst="rect">
            <a:avLst/>
          </a:prstGeom>
          <a:noFill/>
        </p:spPr>
      </p:pic>
      <p:pic>
        <p:nvPicPr>
          <p:cNvPr id="19460" name="Picture 4" descr="C:\Users\Марина\Downloads\газе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9461" name="Picture 5" descr="C:\Users\Марина\Downloads\газет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048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Собирались материалы о  родственниках  учащихся, </a:t>
            </a:r>
          </a:p>
          <a:p>
            <a:r>
              <a:rPr lang="ru-RU" sz="2400" b="1" dirty="0" smtClean="0"/>
              <a:t>воевавших на фронтах Великой Отечественной войны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DCIM\100MSDCF\DSC04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0192" cy="4725144"/>
          </a:xfrm>
          <a:prstGeom prst="rect">
            <a:avLst/>
          </a:prstGeom>
          <a:noFill/>
        </p:spPr>
      </p:pic>
      <p:pic>
        <p:nvPicPr>
          <p:cNvPr id="20483" name="Picture 3" descr="H:\DCIM\100MSDCF\DSC04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257800"/>
            <a:ext cx="463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Выполнялись творческие работы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DCIM\100MSDCF\DSC04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DCIM\100MSDCF\DSC04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9575" y="962025"/>
            <a:ext cx="4648200" cy="3486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60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ИТОГИ КОНКУРСА БОЕВЫХ ЛИСТКОВ ПРОЕКТА «ПОМНИМ</a:t>
            </a:r>
          </a:p>
          <a:p>
            <a:r>
              <a:rPr lang="ru-RU" dirty="0" smtClean="0"/>
              <a:t>ПАВШИХ, ЧТИМ ЖИВЫХ»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8201" y="18288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место поделили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СШ 66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Ярославль за огромный собранный материал о ветеранах Великой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Отечественной войны и массовость участия школьников.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СШ с. Сретенье Рыбинского р-на за выпуск оригинальных индивидуальных работ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конкурсе боевых листков.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er.disk.yandex.ru/preview/54eada2985e62633567a9b7e67bbe8f2e8df15318e9e2aa013198c2f1a1d455f/5ba3e57e/h-E5iv20qS6fudmqH3bYJazJ0eECCe4_YCb2IVCR6_tcPIFPWGL7zjW3J0C9yWle8HOLXLW7u2SFVBRCGv9VTA%3D%3D?uid=0&amp;filename=DSC03685.JPG&amp;disposition=inline&amp;hash=&amp;limit=0&amp;content_type=image%2Fjpeg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54006"/>
            <a:ext cx="9216008" cy="6912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304800"/>
            <a:ext cx="510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материалам конкурса прошли 2 экскурсии «Ярославль в годы Великой Отечественной Войны»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258</Words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Библиотека в  2018-2019 учебном году</vt:lpstr>
      <vt:lpstr>Проект к 275-летию храма Петра и Павла</vt:lpstr>
      <vt:lpstr> Проект "История Ярославской области в лицах« Фонд «Благо Дарю» - МОУ «Средняя школа №66»</vt:lpstr>
      <vt:lpstr>- Проект «Помним павших, чтим живых» завершение  </vt:lpstr>
      <vt:lpstr>Слайд 5</vt:lpstr>
      <vt:lpstr>Слайд 6</vt:lpstr>
      <vt:lpstr>Слайд 7</vt:lpstr>
      <vt:lpstr>Слайд 8</vt:lpstr>
      <vt:lpstr>Слайд 9</vt:lpstr>
      <vt:lpstr>Слайд 10</vt:lpstr>
      <vt:lpstr>Акция «Читаем детям о войне»</vt:lpstr>
      <vt:lpstr>II Всероссийский конкурс литературного творчества «Мастера волшебного пера» -Диплом I степени  Областной литературный конкурс  «Вдохновение»  апрель 2019 –  Диплом III степени    </vt:lpstr>
      <vt:lpstr>Ярмарка педагогических инноваций. Г. Ростов Создание условий для духовно-нравственного развития  средствами школьного информационно-библиотечного центра            ШИБЦ  МОУ СШ№66 г. Ярославль                    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в 2018-19 учебном году</dc:title>
  <dc:creator>Marina</dc:creator>
  <cp:lastModifiedBy>Marina</cp:lastModifiedBy>
  <cp:revision>19</cp:revision>
  <dcterms:created xsi:type="dcterms:W3CDTF">2019-11-08T20:51:01Z</dcterms:created>
  <dcterms:modified xsi:type="dcterms:W3CDTF">2019-11-08T23:31:44Z</dcterms:modified>
</cp:coreProperties>
</file>