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8" r:id="rId4"/>
    <p:sldId id="257" r:id="rId5"/>
    <p:sldId id="262" r:id="rId6"/>
    <p:sldId id="263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Библиотека школы №66 </a:t>
            </a:r>
            <a:br>
              <a:rPr lang="ru-RU" dirty="0" smtClean="0"/>
            </a:br>
            <a:r>
              <a:rPr lang="ru-RU" dirty="0" smtClean="0"/>
              <a:t>в 2022-23 учебном году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3058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Региональный конкурс «Вдохновение»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22-23\ПРИНИМАЛИ УЧАСТИЕ\Вдохновение\Вдохновение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231830" cy="44371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067944" y="2204864"/>
            <a:ext cx="4896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Обучающиеся школы продолжают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опыты в литературном творчестве.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После ухода старшего состава литературного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 клуба, появились новые таланты.</a:t>
            </a:r>
          </a:p>
          <a:p>
            <a:r>
              <a:rPr lang="ru-RU" dirty="0" err="1" smtClean="0">
                <a:solidFill>
                  <a:srgbClr val="002060"/>
                </a:solidFill>
              </a:rPr>
              <a:t>Кирияк</a:t>
            </a:r>
            <a:r>
              <a:rPr lang="ru-RU" dirty="0" smtClean="0">
                <a:solidFill>
                  <a:srgbClr val="002060"/>
                </a:solidFill>
              </a:rPr>
              <a:t> Елена, ученица 3А класса, написала сказку «Неизведанная страна».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 нее в региональном конкурсе «Вдохновение» она была награждена Дипломом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ru-RU" dirty="0" smtClean="0">
                <a:solidFill>
                  <a:srgbClr val="002060"/>
                </a:solidFill>
              </a:rPr>
              <a:t> степени.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Городской конкурс литературного творчества «Россыпи слов»</a:t>
            </a:r>
            <a:endParaRPr lang="ru-RU" sz="4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22-23\ПРИНИМАЛИ УЧАСТИЕ\Россыпи слов Кирияк\Кирияк Россыпи слов город 2023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060848"/>
            <a:ext cx="4248085" cy="30941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64088" y="2276872"/>
            <a:ext cx="35704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Сказка </a:t>
            </a:r>
            <a:r>
              <a:rPr lang="ru-RU" dirty="0" err="1" smtClean="0">
                <a:solidFill>
                  <a:srgbClr val="002060"/>
                </a:solidFill>
              </a:rPr>
              <a:t>Кирияк</a:t>
            </a:r>
            <a:r>
              <a:rPr lang="ru-RU" dirty="0" smtClean="0">
                <a:solidFill>
                  <a:srgbClr val="002060"/>
                </a:solidFill>
              </a:rPr>
              <a:t> Елены уверенно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заняла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 место в городском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конкурсе «Россыпи слов»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Городской конкурс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«Сказки гуляют по свету»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988840"/>
            <a:ext cx="4114800" cy="433576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11 человек приняли участие в конкурсе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Выполнили иллюстрации к сказкам «Кот, баран и лиса», «Девочка и лиса», «Два мороза», «Иван крестьянский сын и </a:t>
            </a:r>
            <a:r>
              <a:rPr lang="ru-RU" dirty="0" err="1" smtClean="0">
                <a:solidFill>
                  <a:srgbClr val="002060"/>
                </a:solidFill>
              </a:rPr>
              <a:t>Чудо-юдо</a:t>
            </a:r>
            <a:r>
              <a:rPr lang="ru-RU" dirty="0" smtClean="0">
                <a:solidFill>
                  <a:srgbClr val="002060"/>
                </a:solidFill>
              </a:rPr>
              <a:t>», произведению «Маленький принц», рассказам К.Д.Ушинского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051" name="Picture 3" descr="C:\Users\Марина\Desktop\22-23\ПРИНИМАЛИ УЧАСТИЕ\Сказки гуляют по свету\Сказки гуляют по свету  итоги\Кирияк Елена Россыпи слов спец дипл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132856"/>
            <a:ext cx="2008843" cy="28123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Марина\Desktop\22-23\ПРИНИМАЛИ УЧАСТИЕ\Сказки гуляют по свету\Артемчик Милана Слепая лошад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2784310" cy="2088232"/>
          </a:xfrm>
          <a:prstGeom prst="rect">
            <a:avLst/>
          </a:prstGeom>
          <a:noFill/>
        </p:spPr>
      </p:pic>
      <p:pic>
        <p:nvPicPr>
          <p:cNvPr id="5123" name="Picture 3" descr="C:\Users\Марина\Desktop\22-23\ПРИНИМАЛИ УЧАСТИЕ\Сказки гуляют по свету\Воскресенский Максим Девочка и лис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908720"/>
            <a:ext cx="2688298" cy="2016224"/>
          </a:xfrm>
          <a:prstGeom prst="rect">
            <a:avLst/>
          </a:prstGeom>
          <a:noFill/>
        </p:spPr>
      </p:pic>
      <p:pic>
        <p:nvPicPr>
          <p:cNvPr id="5124" name="Picture 4" descr="C:\Users\Марина\Desktop\22-23\ПРИНИМАЛИ УЧАСТИЕ\Сказки гуляют по свету\Кирияк Елена Кот, баран и лис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12776"/>
            <a:ext cx="2688299" cy="2016224"/>
          </a:xfrm>
          <a:prstGeom prst="rect">
            <a:avLst/>
          </a:prstGeom>
          <a:noFill/>
        </p:spPr>
      </p:pic>
      <p:pic>
        <p:nvPicPr>
          <p:cNvPr id="5125" name="Picture 5" descr="C:\Users\Марина\Desktop\22-23\ПРИНИМАЛИ УЧАСТИЕ\Сказки гуляют по свету\Кирияк Елена Леший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996952"/>
            <a:ext cx="1944216" cy="2592288"/>
          </a:xfrm>
          <a:prstGeom prst="rect">
            <a:avLst/>
          </a:prstGeom>
          <a:noFill/>
        </p:spPr>
      </p:pic>
      <p:pic>
        <p:nvPicPr>
          <p:cNvPr id="5126" name="Picture 6" descr="C:\Users\Марина\Desktop\22-23\ПРИНИМАЛИ УЧАСТИЕ\Сказки гуляют по свету\Коваленко Полина Сент-Экзюпери Маленький принц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3429000"/>
            <a:ext cx="1998222" cy="2664296"/>
          </a:xfrm>
          <a:prstGeom prst="rect">
            <a:avLst/>
          </a:prstGeom>
          <a:noFill/>
        </p:spPr>
      </p:pic>
      <p:pic>
        <p:nvPicPr>
          <p:cNvPr id="5127" name="Picture 7" descr="C:\Users\Марина\Desktop\22-23\ПРИНИМАЛИ УЧАСТИЕ\Сказки гуляют по свету\Крупина Ульяна   К.Д.Ушинский Слепая лошадь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0072" y="3933056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Марина\Desktop\22-23\ПРИНИМАЛИ УЧАСТИЕ\Сказки гуляют по свету\Родиманова Маргарита Девочка и 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3552395" cy="2664296"/>
          </a:xfrm>
          <a:prstGeom prst="rect">
            <a:avLst/>
          </a:prstGeom>
          <a:noFill/>
        </p:spPr>
      </p:pic>
      <p:pic>
        <p:nvPicPr>
          <p:cNvPr id="6147" name="Picture 3" descr="C:\Users\Марина\Desktop\22-23\ПРИНИМАЛИ УЧАСТИЕ\Сказки гуляют по свету\Синицина Василиса К.Д.Ушинский Как рубашка в поле вырос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052736"/>
            <a:ext cx="3456384" cy="2592288"/>
          </a:xfrm>
          <a:prstGeom prst="rect">
            <a:avLst/>
          </a:prstGeom>
          <a:noFill/>
        </p:spPr>
      </p:pic>
      <p:pic>
        <p:nvPicPr>
          <p:cNvPr id="6148" name="Picture 4" descr="C:\Users\Марина\Desktop\22-23\ПРИНИМАЛИ УЧАСТИЕ\Сказки гуляют по свету\Степаренко Надежда Иван -крестьнский сын и Чудо -Юд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3933056"/>
            <a:ext cx="3288365" cy="2466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Региональный этап фестиваля-конкурса «Алтарь Отечества»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916832"/>
            <a:ext cx="4402832" cy="440776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В номинации «Подвижники просвещения» команда школы из 6 человек  заняла </a:t>
            </a:r>
            <a:r>
              <a:rPr lang="en-US" dirty="0" smtClean="0">
                <a:solidFill>
                  <a:srgbClr val="002060"/>
                </a:solidFill>
              </a:rPr>
              <a:t>III</a:t>
            </a:r>
            <a:r>
              <a:rPr lang="ru-RU" dirty="0" smtClean="0">
                <a:solidFill>
                  <a:srgbClr val="002060"/>
                </a:solidFill>
              </a:rPr>
              <a:t>место за выставку, посвященную юбилею У.Д.Ушинского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Марина\Desktop\22-23\ПРИНИМАЛИ УЧАСТИЕ\Ушинский Алтарь Отечества\!Школа 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204864"/>
            <a:ext cx="2938702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Литературно-творческий конкурс </a:t>
            </a:r>
            <a:br>
              <a:rPr lang="ru-RU" sz="3600" dirty="0" smtClean="0">
                <a:solidFill>
                  <a:srgbClr val="002060"/>
                </a:solidFill>
              </a:rPr>
            </a:br>
            <a:r>
              <a:rPr lang="ru-RU" sz="3600" dirty="0" smtClean="0">
                <a:solidFill>
                  <a:srgbClr val="002060"/>
                </a:solidFill>
              </a:rPr>
              <a:t>«Мир сказок и рассказов К.Д.Ушинского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935480"/>
            <a:ext cx="4258816" cy="4389120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Юным ценителям книги покорился конкурс Брянской области.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В номинации «За фантазию» рисунок «</a:t>
            </a:r>
            <a:r>
              <a:rPr lang="ru-RU" dirty="0" err="1" smtClean="0">
                <a:solidFill>
                  <a:srgbClr val="002060"/>
                </a:solidFill>
              </a:rPr>
              <a:t>Бишка</a:t>
            </a:r>
            <a:r>
              <a:rPr lang="ru-RU" dirty="0" smtClean="0">
                <a:solidFill>
                  <a:srgbClr val="002060"/>
                </a:solidFill>
              </a:rPr>
              <a:t>» к рассказу К.Д.Ушинского был удостоен </a:t>
            </a:r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ru-RU" dirty="0" smtClean="0">
                <a:solidFill>
                  <a:srgbClr val="002060"/>
                </a:solidFill>
              </a:rPr>
              <a:t>места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Users\Марина\Desktop\22-23\ПРИНИМАЛИ УЧАСТИЕ\Ушинский Щелкина Соня\102 Щелкина.pdf_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060848"/>
            <a:ext cx="2933908" cy="41490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Учащиеся школы приняли участие в акции «Читаем детям о войне»: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Мы продолжаем дружбу с библиотекой «Магистраль», организовывая выставки детских рисунков и принимая участие в краеведческих мероприятиях библиотеки</a:t>
            </a:r>
            <a:r>
              <a:rPr lang="ru-RU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Библиотека приняла участие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в региональном конкурсе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«</a:t>
            </a:r>
            <a:r>
              <a:rPr lang="ru-RU" dirty="0" smtClean="0">
                <a:solidFill>
                  <a:srgbClr val="002060"/>
                </a:solidFill>
              </a:rPr>
              <a:t>Лучшие практики цифровой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т</a:t>
            </a:r>
            <a:r>
              <a:rPr lang="ru-RU" dirty="0" smtClean="0">
                <a:solidFill>
                  <a:srgbClr val="002060"/>
                </a:solidFill>
              </a:rPr>
              <a:t>рансформации образовательного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 	процесса» и была удостоена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	</a:t>
            </a:r>
            <a:r>
              <a:rPr lang="ru-RU" dirty="0" smtClean="0">
                <a:solidFill>
                  <a:srgbClr val="002060"/>
                </a:solidFill>
              </a:rPr>
              <a:t> звания лауреата.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Марина\Desktop\22-23\ПРИНИМАЛИ УЧАСТИЕ\Лучшие практики цифровой трансформации\_Ярош МН Лауреат Лучшие практи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3068960"/>
            <a:ext cx="2232247" cy="3156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8">
      <a:dk1>
        <a:srgbClr val="00B050"/>
      </a:dk1>
      <a:lt1>
        <a:srgbClr val="00B050"/>
      </a:lt1>
      <a:dk2>
        <a:srgbClr val="00843C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254</TotalTime>
  <Words>210</Words>
  <Application>Microsoft Office PowerPoint</Application>
  <PresentationFormat>Экран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Библиотека школы №66  в 2022-23 учебном году</vt:lpstr>
      <vt:lpstr>Региональный конкурс «Вдохновение»</vt:lpstr>
      <vt:lpstr>Городской конкурс литературного творчества «Россыпи слов»</vt:lpstr>
      <vt:lpstr>Городской конкурс  «Сказки гуляют по свету»</vt:lpstr>
      <vt:lpstr>Слайд 5</vt:lpstr>
      <vt:lpstr>Слайд 6</vt:lpstr>
      <vt:lpstr>Региональный этап фестиваля-конкурса «Алтарь Отечества»</vt:lpstr>
      <vt:lpstr>Литературно-творческий конкурс  «Мир сказок и рассказов К.Д.Ушинского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Библиотека школы №66  в 2022-23 учебном году</dc:title>
  <dc:creator>Марина</dc:creator>
  <cp:lastModifiedBy>Марина</cp:lastModifiedBy>
  <cp:revision>28</cp:revision>
  <dcterms:created xsi:type="dcterms:W3CDTF">2024-01-24T07:36:32Z</dcterms:created>
  <dcterms:modified xsi:type="dcterms:W3CDTF">2024-02-09T12:12:47Z</dcterms:modified>
</cp:coreProperties>
</file>